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2B968-1286-417D-C304-EB49F2756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AC763C-1295-1BC0-51BC-C57DE44AF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578F75-8A60-4A79-DA4B-470ADB04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E2967B-11B1-33AA-7D69-F24943AB2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D7F85D-C590-A612-E1D6-E7959EC6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43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C19F0-C9B5-92EC-DEB7-42123932C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0AF05A-9614-3AB0-EC81-0D667653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089F1E-3656-D7CC-D62C-EF13D52C6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2599C1-79A0-5F01-353E-57502E87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9299A9-D434-DD28-2945-97F0C8C9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65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4C9F4C-65C7-BF36-9491-CD93D09A9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BBA394-23EF-9D73-7ED9-9E356625E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B8409-633E-0254-D8CD-1FA41B485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797662-8789-45B6-197F-06BC47615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DA7033-4C8E-ADE2-C08F-6815FDCE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29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D261A-B8F7-6E41-14CC-E79CCB5E8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26875-0661-6F95-6BB4-EC7D47C86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C4A482-3371-14D5-C151-0A522E6E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C7FD08-93C1-EF8B-7CDE-48A33E3C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7A48B3-7118-2440-25A5-0682AD0B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76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CE7FA-818A-9560-DCA4-121666018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CFA4EC-F942-F5B3-E2AC-963E0E06E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027A6A-93D6-7678-7868-743F253AD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4C7765-0D40-DD7F-86F3-33A5EF9C4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DE4AC3-330E-1371-217C-79ED39EA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80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2900D-916E-0D0E-AFEF-40017DEC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C3468C-937A-C14C-DD84-8702CEA7A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DA382A-225A-506E-4F9F-34EBC6509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4FCF70-C5C3-ABB5-6890-C342D6B82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870B93-18F5-110B-16D5-D927DC6FD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9B286A-1F3A-A29A-BCCE-2BB0AF7B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3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F7926-6C69-E59A-A45D-45AC8923A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838932-4B3F-0872-9DE3-F6B36B7A9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5D2CEE-7CF6-CD36-3B47-BB8F371BD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8F897A-A22C-DAC6-E11F-5086B8864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6F10C5-2387-5F83-4BE4-826D63328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ACA7A92-9BF1-B85E-CDD3-3DE2A3F8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8B9AB0-F3A0-FF3F-4B4D-CCCC6862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7418263-D3AA-0B2D-311F-0CA0FE0C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58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87B44-F561-5CE3-EDE8-A2558B2F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FFB44A-C50E-5F11-7D6A-FD6BAC6AE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67F26A-DC87-8B02-EC23-85F413FA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3B3655-6AE1-DF27-08FF-3B71AA1B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89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451CF2-1220-C535-81E7-260229FFF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C7FF850-D52B-64F1-A75D-C36C5DD14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A5756A-9D0A-73A7-1F93-A88E5B223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54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135F2-0ECD-E855-C0DA-5AC9977A6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CA6BB4-0365-CB61-F9A2-408A64EDA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8BA5CD-6472-346A-9344-CDBDDC12A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EB9E0D-3029-58A3-282F-DCF97E19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7BFAB8-0130-965C-0570-5C0B5724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24DFB5-EFE9-3DED-CB4F-7E4491F45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01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EA577-EFCC-B4A2-F654-941E3256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066464-75FB-A9BF-57C2-3F5BF2F30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7A0CCC-E7DA-5830-D821-DFA7023C1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939018-C7CF-79A5-7856-5A4032B4B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2C1959-0F1B-CDBA-EC00-01EC596F0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04185E-773F-23DE-9C4A-93F278F5B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53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67C5D46-F0EE-5BF4-F743-FD2AF88E3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992D16-A677-F8B6-6C27-4F6AF9137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7DAD21-0D7C-4378-5341-4FBB706F1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38839-9522-4495-BA44-54B54FB72E8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805346-F44E-A7C6-B17C-0609A5223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E9FDB-AE58-9560-17B8-01A5006F9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80AA0-92E1-48F7-B8BE-A4E886E2B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21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F2409792-3D23-19AF-9545-9CC475017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590" y="3748968"/>
            <a:ext cx="1912129" cy="191212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0E839E0-F629-2DB2-294E-E878BD5B21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618" y="3895408"/>
            <a:ext cx="1619250" cy="161925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5703AF9F-C33B-CD8B-B9D8-8A6CB1CFA34F}"/>
              </a:ext>
            </a:extLst>
          </p:cNvPr>
          <p:cNvSpPr txBox="1"/>
          <p:nvPr/>
        </p:nvSpPr>
        <p:spPr>
          <a:xfrm>
            <a:off x="2529840" y="839301"/>
            <a:ext cx="71323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Obec Sovolusky Vás srdečně zve na</a:t>
            </a:r>
          </a:p>
          <a:p>
            <a:pPr algn="ctr"/>
            <a:endParaRPr lang="cs-CZ" sz="2400" dirty="0"/>
          </a:p>
          <a:p>
            <a:pPr algn="ctr"/>
            <a:r>
              <a:rPr lang="cs-CZ" sz="6000" dirty="0">
                <a:latin typeface="Algerian" panose="04020705040A02060702" pitchFamily="82" charset="0"/>
              </a:rPr>
              <a:t>Silvestrovské setkání pod lípou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FF7A27F-22B4-6B08-8EC5-2DF60567FC24}"/>
              </a:ext>
            </a:extLst>
          </p:cNvPr>
          <p:cNvSpPr txBox="1"/>
          <p:nvPr/>
        </p:nvSpPr>
        <p:spPr>
          <a:xfrm>
            <a:off x="3576828" y="3783700"/>
            <a:ext cx="50383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latin typeface="Algerian" panose="04020705040A02060702" pitchFamily="82" charset="0"/>
              </a:rPr>
              <a:t>31. 12. </a:t>
            </a:r>
            <a:r>
              <a:rPr lang="cs-CZ" sz="4400">
                <a:latin typeface="Algerian" panose="04020705040A02060702" pitchFamily="82" charset="0"/>
              </a:rPr>
              <a:t>2023</a:t>
            </a:r>
            <a:endParaRPr lang="cs-CZ" sz="4400" dirty="0">
              <a:latin typeface="Algerian" panose="04020705040A02060702" pitchFamily="82" charset="0"/>
            </a:endParaRPr>
          </a:p>
          <a:p>
            <a:pPr algn="ctr"/>
            <a:r>
              <a:rPr lang="cs-CZ" sz="4400" dirty="0">
                <a:latin typeface="Algerian" panose="04020705040A02060702" pitchFamily="82" charset="0"/>
              </a:rPr>
              <a:t>Od 17: 00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4E26B1C-D132-1935-774F-0FDA9BBEBC4D}"/>
              </a:ext>
            </a:extLst>
          </p:cNvPr>
          <p:cNvSpPr txBox="1"/>
          <p:nvPr/>
        </p:nvSpPr>
        <p:spPr>
          <a:xfrm>
            <a:off x="2164080" y="5781971"/>
            <a:ext cx="7863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latin typeface="Franklin Gothic Heavy" panose="020B0903020102020204" pitchFamily="34" charset="0"/>
              </a:rPr>
              <a:t>Občerstvení, </a:t>
            </a:r>
            <a:r>
              <a:rPr lang="cs-CZ" sz="3600" dirty="0" err="1">
                <a:latin typeface="Franklin Gothic Heavy" panose="020B0903020102020204" pitchFamily="34" charset="0"/>
              </a:rPr>
              <a:t>svařáček</a:t>
            </a:r>
            <a:r>
              <a:rPr lang="cs-CZ" sz="3600" dirty="0">
                <a:latin typeface="Franklin Gothic Heavy" panose="020B0903020102020204" pitchFamily="34" charset="0"/>
              </a:rPr>
              <a:t>, ohňostroj !!!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A613172B-9390-677D-AF63-DD4AA8AD20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86" y="373951"/>
            <a:ext cx="2435462" cy="236068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DAA1EE66-AABC-5491-B756-C23713F7CE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9254380" y="373950"/>
            <a:ext cx="2435462" cy="236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548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Franklin Gothic Heavy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urad</dc:creator>
  <cp:lastModifiedBy>HP Sovolusky</cp:lastModifiedBy>
  <cp:revision>3</cp:revision>
  <cp:lastPrinted>2022-12-13T10:53:40Z</cp:lastPrinted>
  <dcterms:created xsi:type="dcterms:W3CDTF">2022-12-13T10:53:25Z</dcterms:created>
  <dcterms:modified xsi:type="dcterms:W3CDTF">2023-12-18T10:35:28Z</dcterms:modified>
</cp:coreProperties>
</file>